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382" r:id="rId2"/>
    <p:sldId id="389" r:id="rId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309" autoAdjust="0"/>
    <p:restoredTop sz="94722" autoAdjust="0"/>
  </p:normalViewPr>
  <p:slideViewPr>
    <p:cSldViewPr>
      <p:cViewPr>
        <p:scale>
          <a:sx n="118" d="100"/>
          <a:sy n="118" d="100"/>
        </p:scale>
        <p:origin x="-780" y="18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Referral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Referred to Student Affairs: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  Examine issues related to classes that are offered that require students to miss other classes.</a:t>
            </a: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+mn-ea"/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November 15, 2012</a:t>
            </a:r>
          </a:p>
        </p:txBody>
      </p:sp>
    </p:spTree>
    <p:extLst>
      <p:ext uri="{BB962C8B-B14F-4D97-AF65-F5344CB8AC3E}">
        <p14:creationId xmlns:p14="http://schemas.microsoft.com/office/powerpoint/2010/main" val="3993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+mn-lt"/>
                <a:ea typeface="+mn-ea"/>
              </a:rPr>
              <a:t>Information Item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Motion passed by RP&amp;A: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Invite periodically members of the UM system officers to speak at Missouri S&amp;T Faculty Senate meetings.</a:t>
            </a: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RP&amp;A</a:t>
            </a: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+mn-ea"/>
              </a:rPr>
              <a:t>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November 15, 2012</a:t>
            </a:r>
          </a:p>
        </p:txBody>
      </p:sp>
    </p:spTree>
    <p:extLst>
      <p:ext uri="{BB962C8B-B14F-4D97-AF65-F5344CB8AC3E}">
        <p14:creationId xmlns:p14="http://schemas.microsoft.com/office/powerpoint/2010/main" val="6720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1142</TotalTime>
  <Words>64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FS.Slides.Template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Werner, Jeannie</cp:lastModifiedBy>
  <cp:revision>72</cp:revision>
  <dcterms:created xsi:type="dcterms:W3CDTF">2010-10-12T20:06:18Z</dcterms:created>
  <dcterms:modified xsi:type="dcterms:W3CDTF">2012-11-13T22:09:14Z</dcterms:modified>
</cp:coreProperties>
</file>